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53"/>
  </p:normalViewPr>
  <p:slideViewPr>
    <p:cSldViewPr snapToGrid="0" snapToObjects="1">
      <p:cViewPr varScale="1">
        <p:scale>
          <a:sx n="104" d="100"/>
          <a:sy n="104" d="100"/>
        </p:scale>
        <p:origin x="23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514D-41AD-2F4C-BBA9-4A27D9F1296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3F8-F508-E342-8C89-9F0AEDDD07E0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514D-41AD-2F4C-BBA9-4A27D9F1296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3F8-F508-E342-8C89-9F0AEDDD07E0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514D-41AD-2F4C-BBA9-4A27D9F1296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3F8-F508-E342-8C89-9F0AEDDD07E0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514D-41AD-2F4C-BBA9-4A27D9F1296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3F8-F508-E342-8C89-9F0AEDDD07E0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514D-41AD-2F4C-BBA9-4A27D9F1296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3F8-F508-E342-8C89-9F0AEDDD07E0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514D-41AD-2F4C-BBA9-4A27D9F1296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3F8-F508-E342-8C89-9F0AEDDD07E0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514D-41AD-2F4C-BBA9-4A27D9F1296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3F8-F508-E342-8C89-9F0AEDDD07E0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514D-41AD-2F4C-BBA9-4A27D9F1296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3F8-F508-E342-8C89-9F0AEDDD07E0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514D-41AD-2F4C-BBA9-4A27D9F1296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3F8-F508-E342-8C89-9F0AEDDD07E0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514D-41AD-2F4C-BBA9-4A27D9F1296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3F8-F508-E342-8C89-9F0AEDDD07E0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514D-41AD-2F4C-BBA9-4A27D9F1296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B3F8-F508-E342-8C89-9F0AEDDD07E0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B514D-41AD-2F4C-BBA9-4A27D9F1296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6B3F8-F508-E342-8C89-9F0AEDDD07E0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组合 45"/>
          <p:cNvGrpSpPr/>
          <p:nvPr/>
        </p:nvGrpSpPr>
        <p:grpSpPr>
          <a:xfrm>
            <a:off x="137987" y="545411"/>
            <a:ext cx="11081942" cy="5407302"/>
            <a:chOff x="137987" y="545411"/>
            <a:chExt cx="11081942" cy="5407302"/>
          </a:xfrm>
        </p:grpSpPr>
        <p:sp>
          <p:nvSpPr>
            <p:cNvPr id="5" name="矩形 4"/>
            <p:cNvSpPr/>
            <p:nvPr/>
          </p:nvSpPr>
          <p:spPr>
            <a:xfrm>
              <a:off x="3802608" y="545411"/>
              <a:ext cx="4339650" cy="923330"/>
            </a:xfrm>
            <a:prstGeom prst="rect">
              <a:avLst/>
            </a:prstGeom>
            <a:solidFill>
              <a:schemeClr val="accent1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kumimoji="1" lang="zh-CN" altLang="en-US" sz="54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经济贸易学院</a:t>
              </a:r>
              <a:endParaRPr lang="zh-CN" alt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  <p:cxnSp>
          <p:nvCxnSpPr>
            <p:cNvPr id="8" name="直线连接符 7"/>
            <p:cNvCxnSpPr>
              <a:stCxn id="5" idx="2"/>
            </p:cNvCxnSpPr>
            <p:nvPr/>
          </p:nvCxnSpPr>
          <p:spPr>
            <a:xfrm>
              <a:off x="5972433" y="1468741"/>
              <a:ext cx="0" cy="335346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线连接符 10"/>
            <p:cNvCxnSpPr/>
            <p:nvPr/>
          </p:nvCxnSpPr>
          <p:spPr>
            <a:xfrm>
              <a:off x="2706130" y="1804087"/>
              <a:ext cx="6277232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线连接符 11"/>
            <p:cNvCxnSpPr/>
            <p:nvPr/>
          </p:nvCxnSpPr>
          <p:spPr>
            <a:xfrm>
              <a:off x="2706130" y="1804087"/>
              <a:ext cx="0" cy="335346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线连接符 12"/>
            <p:cNvCxnSpPr/>
            <p:nvPr/>
          </p:nvCxnSpPr>
          <p:spPr>
            <a:xfrm>
              <a:off x="8975124" y="1791730"/>
              <a:ext cx="0" cy="335346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同侧圆角矩形 13"/>
            <p:cNvSpPr/>
            <p:nvPr/>
          </p:nvSpPr>
          <p:spPr>
            <a:xfrm>
              <a:off x="1815596" y="2139433"/>
              <a:ext cx="1853514" cy="974470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28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教学系部</a:t>
              </a:r>
              <a:endParaRPr kumimoji="1" lang="zh-CN" alt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5" name="同侧圆角矩形 14"/>
            <p:cNvSpPr/>
            <p:nvPr/>
          </p:nvSpPr>
          <p:spPr>
            <a:xfrm>
              <a:off x="8142258" y="2139433"/>
              <a:ext cx="1853514" cy="974470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28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办公室</a:t>
              </a:r>
              <a:endParaRPr kumimoji="1" lang="zh-CN" alt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16" name="直线连接符 15"/>
            <p:cNvCxnSpPr/>
            <p:nvPr/>
          </p:nvCxnSpPr>
          <p:spPr>
            <a:xfrm>
              <a:off x="8975124" y="3101546"/>
              <a:ext cx="0" cy="335346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同侧圆角矩形 16"/>
            <p:cNvSpPr/>
            <p:nvPr/>
          </p:nvSpPr>
          <p:spPr>
            <a:xfrm>
              <a:off x="7218355" y="3772237"/>
              <a:ext cx="1419018" cy="974470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24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学院</a:t>
              </a:r>
              <a:endParaRPr kumimoji="1" lang="en-US" altLang="zh-CN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algn="ctr"/>
              <a:r>
                <a:rPr kumimoji="1" lang="zh-CN" altLang="en-US" sz="24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办公室</a:t>
              </a:r>
              <a:endParaRPr kumimoji="1" lang="zh-CN" altLang="en-US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19" name="直线连接符 18"/>
            <p:cNvCxnSpPr/>
            <p:nvPr/>
          </p:nvCxnSpPr>
          <p:spPr>
            <a:xfrm>
              <a:off x="7710616" y="3436892"/>
              <a:ext cx="2693773" cy="10643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线连接符 19"/>
            <p:cNvCxnSpPr/>
            <p:nvPr/>
          </p:nvCxnSpPr>
          <p:spPr>
            <a:xfrm>
              <a:off x="10400269" y="3436892"/>
              <a:ext cx="0" cy="335346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线连接符 20"/>
            <p:cNvCxnSpPr/>
            <p:nvPr/>
          </p:nvCxnSpPr>
          <p:spPr>
            <a:xfrm>
              <a:off x="7710616" y="3423332"/>
              <a:ext cx="0" cy="335346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同侧圆角矩形 21"/>
            <p:cNvSpPr/>
            <p:nvPr/>
          </p:nvSpPr>
          <p:spPr>
            <a:xfrm>
              <a:off x="9564134" y="3772237"/>
              <a:ext cx="1655795" cy="974470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24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学生工作办公室</a:t>
              </a:r>
              <a:endParaRPr kumimoji="1" lang="zh-CN" altLang="en-US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23" name="直线连接符 22"/>
            <p:cNvCxnSpPr/>
            <p:nvPr/>
          </p:nvCxnSpPr>
          <p:spPr>
            <a:xfrm>
              <a:off x="2742353" y="3113903"/>
              <a:ext cx="0" cy="335346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线连接符 23"/>
            <p:cNvCxnSpPr/>
            <p:nvPr/>
          </p:nvCxnSpPr>
          <p:spPr>
            <a:xfrm>
              <a:off x="770237" y="3423332"/>
              <a:ext cx="5074509" cy="1217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线连接符 24"/>
            <p:cNvCxnSpPr/>
            <p:nvPr/>
          </p:nvCxnSpPr>
          <p:spPr>
            <a:xfrm>
              <a:off x="4375508" y="3423332"/>
              <a:ext cx="0" cy="335346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线连接符 25"/>
            <p:cNvCxnSpPr/>
            <p:nvPr/>
          </p:nvCxnSpPr>
          <p:spPr>
            <a:xfrm>
              <a:off x="2775918" y="4734348"/>
              <a:ext cx="0" cy="27185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线连接符 28"/>
            <p:cNvCxnSpPr/>
            <p:nvPr/>
          </p:nvCxnSpPr>
          <p:spPr>
            <a:xfrm>
              <a:off x="774356" y="3423332"/>
              <a:ext cx="0" cy="335346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线连接符 29"/>
            <p:cNvCxnSpPr/>
            <p:nvPr/>
          </p:nvCxnSpPr>
          <p:spPr>
            <a:xfrm>
              <a:off x="5838564" y="3423332"/>
              <a:ext cx="0" cy="335346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线连接符 31"/>
            <p:cNvCxnSpPr/>
            <p:nvPr/>
          </p:nvCxnSpPr>
          <p:spPr>
            <a:xfrm>
              <a:off x="2747087" y="3449249"/>
              <a:ext cx="0" cy="335346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同侧圆角矩形 33"/>
            <p:cNvSpPr/>
            <p:nvPr/>
          </p:nvSpPr>
          <p:spPr>
            <a:xfrm>
              <a:off x="137987" y="3782881"/>
              <a:ext cx="1272737" cy="974470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24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经济系</a:t>
              </a:r>
              <a:endParaRPr kumimoji="1" lang="zh-CN" altLang="en-US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6" name="同侧圆角矩形 35"/>
            <p:cNvSpPr/>
            <p:nvPr/>
          </p:nvSpPr>
          <p:spPr>
            <a:xfrm>
              <a:off x="1914826" y="3772237"/>
              <a:ext cx="1666934" cy="974470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24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国际经济与贸易系</a:t>
              </a:r>
              <a:endParaRPr kumimoji="1" lang="zh-CN" altLang="en-US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7" name="同侧圆角矩形 36"/>
            <p:cNvSpPr/>
            <p:nvPr/>
          </p:nvSpPr>
          <p:spPr>
            <a:xfrm>
              <a:off x="4123041" y="3731741"/>
              <a:ext cx="1272737" cy="974470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24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经济与金融系</a:t>
              </a:r>
              <a:endParaRPr kumimoji="1" lang="zh-CN" altLang="en-US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8" name="同侧圆角矩形 37"/>
            <p:cNvSpPr/>
            <p:nvPr/>
          </p:nvSpPr>
          <p:spPr>
            <a:xfrm>
              <a:off x="5490937" y="3743732"/>
              <a:ext cx="1272737" cy="974470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24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金融科技系</a:t>
              </a:r>
              <a:endParaRPr kumimoji="1" lang="zh-CN" altLang="en-US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40" name="直线连接符 39"/>
            <p:cNvCxnSpPr/>
            <p:nvPr/>
          </p:nvCxnSpPr>
          <p:spPr>
            <a:xfrm>
              <a:off x="2013321" y="5018555"/>
              <a:ext cx="1666934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线连接符 41"/>
            <p:cNvCxnSpPr/>
            <p:nvPr/>
          </p:nvCxnSpPr>
          <p:spPr>
            <a:xfrm>
              <a:off x="2013321" y="5018555"/>
              <a:ext cx="0" cy="27185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线连接符 42"/>
            <p:cNvCxnSpPr/>
            <p:nvPr/>
          </p:nvCxnSpPr>
          <p:spPr>
            <a:xfrm>
              <a:off x="3658830" y="5006198"/>
              <a:ext cx="0" cy="27185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同侧圆角矩形 43"/>
            <p:cNvSpPr/>
            <p:nvPr/>
          </p:nvSpPr>
          <p:spPr>
            <a:xfrm>
              <a:off x="1112111" y="5290404"/>
              <a:ext cx="1775865" cy="662309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16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国际经济与贸易教研室</a:t>
              </a:r>
              <a:endParaRPr kumimoji="1" lang="zh-CN" altLang="en-US" sz="1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5" name="同侧圆角矩形 44"/>
            <p:cNvSpPr/>
            <p:nvPr/>
          </p:nvSpPr>
          <p:spPr>
            <a:xfrm>
              <a:off x="3063982" y="5290404"/>
              <a:ext cx="1089100" cy="662309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16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国际商务教研室</a:t>
              </a:r>
              <a:endParaRPr kumimoji="1" lang="zh-CN" altLang="en-US" sz="1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WPS 演示</Application>
  <PresentationFormat>宽屏</PresentationFormat>
  <Paragraphs>23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等线</vt:lpstr>
      <vt:lpstr>微软雅黑</vt:lpstr>
      <vt:lpstr>Arial Unicode MS</vt:lpstr>
      <vt:lpstr>等线 Light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User</dc:creator>
  <cp:lastModifiedBy>晓思</cp:lastModifiedBy>
  <cp:revision>3</cp:revision>
  <dcterms:created xsi:type="dcterms:W3CDTF">2022-06-27T12:05:00Z</dcterms:created>
  <dcterms:modified xsi:type="dcterms:W3CDTF">2022-06-28T07:06:31Z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C16BE0208A4A4CDB9DE60B003D58B538</vt:lpwstr>
  </property>
  <property fmtid="{D5CDD505-2E9C-101B-9397-08002B2CF9AE}" pid="3" name="KSOProductBuildVer">
    <vt:lpwstr>2052-11.1.0.11830</vt:lpwstr>
  </property>
</Properties>
</file>